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notesMasterIdLst>
    <p:notesMasterId r:id="rId37"/>
  </p:notesMasterIdLst>
  <p:handoutMasterIdLst>
    <p:handoutMasterId r:id="rId38"/>
  </p:handoutMasterIdLst>
  <p:sldIdLst>
    <p:sldId id="747" r:id="rId2"/>
    <p:sldId id="749" r:id="rId3"/>
    <p:sldId id="750" r:id="rId4"/>
    <p:sldId id="751" r:id="rId5"/>
    <p:sldId id="752" r:id="rId6"/>
    <p:sldId id="760" r:id="rId7"/>
    <p:sldId id="761" r:id="rId8"/>
    <p:sldId id="762" r:id="rId9"/>
    <p:sldId id="763" r:id="rId10"/>
    <p:sldId id="764" r:id="rId11"/>
    <p:sldId id="765" r:id="rId12"/>
    <p:sldId id="766" r:id="rId13"/>
    <p:sldId id="767" r:id="rId14"/>
    <p:sldId id="768" r:id="rId15"/>
    <p:sldId id="769" r:id="rId16"/>
    <p:sldId id="770" r:id="rId17"/>
    <p:sldId id="771" r:id="rId18"/>
    <p:sldId id="772" r:id="rId19"/>
    <p:sldId id="773" r:id="rId20"/>
    <p:sldId id="774" r:id="rId21"/>
    <p:sldId id="775" r:id="rId22"/>
    <p:sldId id="776" r:id="rId23"/>
    <p:sldId id="777" r:id="rId24"/>
    <p:sldId id="778" r:id="rId25"/>
    <p:sldId id="780" r:id="rId26"/>
    <p:sldId id="781" r:id="rId27"/>
    <p:sldId id="782" r:id="rId28"/>
    <p:sldId id="783" r:id="rId29"/>
    <p:sldId id="784" r:id="rId30"/>
    <p:sldId id="785" r:id="rId31"/>
    <p:sldId id="786" r:id="rId32"/>
    <p:sldId id="787" r:id="rId33"/>
    <p:sldId id="788" r:id="rId34"/>
    <p:sldId id="789" r:id="rId35"/>
    <p:sldId id="753" r:id="rId36"/>
  </p:sldIdLst>
  <p:sldSz cx="9144000" cy="6858000" type="screen4x3"/>
  <p:notesSz cx="9872663" cy="6742113"/>
  <p:defaultTextStyle>
    <a:defPPr>
      <a:defRPr lang="ja-JP"/>
    </a:defPPr>
    <a:lvl1pPr algn="l" rtl="0" eaLnBrk="0" fontAlgn="base" hangingPunct="0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ＭＳ Ｐゴシック" panose="020B0600070205080204" pitchFamily="50" charset="-128"/>
        <a:ea typeface="ＭＳ Ｐゴシック" panose="020B0600070205080204" pitchFamily="50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ＭＳ Ｐゴシック" panose="020B0600070205080204" pitchFamily="50" charset="-128"/>
        <a:ea typeface="ＭＳ Ｐゴシック" panose="020B0600070205080204" pitchFamily="50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ＭＳ Ｐゴシック" panose="020B0600070205080204" pitchFamily="50" charset="-128"/>
        <a:ea typeface="ＭＳ Ｐゴシック" panose="020B0600070205080204" pitchFamily="50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ＭＳ Ｐゴシック" panose="020B0600070205080204" pitchFamily="50" charset="-128"/>
        <a:ea typeface="ＭＳ Ｐゴシック" panose="020B0600070205080204" pitchFamily="50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ＭＳ Ｐゴシック" panose="020B0600070205080204" pitchFamily="50" charset="-128"/>
        <a:ea typeface="ＭＳ Ｐゴシック" panose="020B0600070205080204" pitchFamily="50" charset="-128"/>
        <a:cs typeface="+mn-cs"/>
      </a:defRPr>
    </a:lvl5pPr>
    <a:lvl6pPr marL="2286000" algn="l" defTabSz="914400" rtl="0" eaLnBrk="1" latinLnBrk="0" hangingPunct="1">
      <a:defRPr kumimoji="1" sz="2000" kern="1200">
        <a:solidFill>
          <a:schemeClr val="tx1"/>
        </a:solidFill>
        <a:latin typeface="ＭＳ Ｐゴシック" panose="020B0600070205080204" pitchFamily="50" charset="-128"/>
        <a:ea typeface="ＭＳ Ｐゴシック" panose="020B0600070205080204" pitchFamily="50" charset="-128"/>
        <a:cs typeface="+mn-cs"/>
      </a:defRPr>
    </a:lvl6pPr>
    <a:lvl7pPr marL="2743200" algn="l" defTabSz="914400" rtl="0" eaLnBrk="1" latinLnBrk="0" hangingPunct="1">
      <a:defRPr kumimoji="1" sz="2000" kern="1200">
        <a:solidFill>
          <a:schemeClr val="tx1"/>
        </a:solidFill>
        <a:latin typeface="ＭＳ Ｐゴシック" panose="020B0600070205080204" pitchFamily="50" charset="-128"/>
        <a:ea typeface="ＭＳ Ｐゴシック" panose="020B0600070205080204" pitchFamily="50" charset="-128"/>
        <a:cs typeface="+mn-cs"/>
      </a:defRPr>
    </a:lvl7pPr>
    <a:lvl8pPr marL="3200400" algn="l" defTabSz="914400" rtl="0" eaLnBrk="1" latinLnBrk="0" hangingPunct="1">
      <a:defRPr kumimoji="1" sz="2000" kern="1200">
        <a:solidFill>
          <a:schemeClr val="tx1"/>
        </a:solidFill>
        <a:latin typeface="ＭＳ Ｐゴシック" panose="020B0600070205080204" pitchFamily="50" charset="-128"/>
        <a:ea typeface="ＭＳ Ｐゴシック" panose="020B0600070205080204" pitchFamily="50" charset="-128"/>
        <a:cs typeface="+mn-cs"/>
      </a:defRPr>
    </a:lvl8pPr>
    <a:lvl9pPr marL="3657600" algn="l" defTabSz="914400" rtl="0" eaLnBrk="1" latinLnBrk="0" hangingPunct="1">
      <a:defRPr kumimoji="1" sz="2000" kern="1200">
        <a:solidFill>
          <a:schemeClr val="tx1"/>
        </a:solidFill>
        <a:latin typeface="ＭＳ Ｐゴシック" panose="020B0600070205080204" pitchFamily="50" charset="-128"/>
        <a:ea typeface="ＭＳ Ｐゴシック" panose="020B0600070205080204" pitchFamily="50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24">
          <p15:clr>
            <a:srgbClr val="A4A3A4"/>
          </p15:clr>
        </p15:guide>
        <p15:guide id="2" pos="311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FF"/>
    <a:srgbClr val="FF6600"/>
    <a:srgbClr val="B6E8B7"/>
    <a:srgbClr val="0099FF"/>
    <a:srgbClr val="AABDF4"/>
    <a:srgbClr val="FF9675"/>
    <a:srgbClr val="FFFF99"/>
    <a:srgbClr val="FFCC99"/>
    <a:srgbClr val="66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スタイル (中間)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中間スタイル 2 - アクセント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中間スタイル 2 - アクセント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940675A-B579-460E-94D1-54222C63F5DA}" styleName="スタイルなし、表のグリッド線あり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996" autoAdjust="0"/>
    <p:restoredTop sz="92009" autoAdjust="0"/>
  </p:normalViewPr>
  <p:slideViewPr>
    <p:cSldViewPr>
      <p:cViewPr>
        <p:scale>
          <a:sx n="50" d="100"/>
          <a:sy n="50" d="100"/>
        </p:scale>
        <p:origin x="918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>
        <p:scale>
          <a:sx n="150" d="100"/>
          <a:sy n="150" d="100"/>
        </p:scale>
        <p:origin x="120" y="-630"/>
      </p:cViewPr>
      <p:guideLst>
        <p:guide orient="horz" pos="2124"/>
        <p:guide pos="311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27672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827" tIns="45413" rIns="90827" bIns="45413" numCol="1" anchor="t" anchorCtr="0" compatLnSpc="1">
            <a:prstTxWarp prst="textNoShape">
              <a:avLst/>
            </a:prstTxWarp>
          </a:bodyPr>
          <a:lstStyle>
            <a:lvl1pPr algn="l" defTabSz="906463" eaLnBrk="1" hangingPunct="1">
              <a:defRPr sz="12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11469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591175" y="0"/>
            <a:ext cx="42799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827" tIns="45413" rIns="90827" bIns="45413" numCol="1" anchor="t" anchorCtr="0" compatLnSpc="1">
            <a:prstTxWarp prst="textNoShape">
              <a:avLst/>
            </a:prstTxWarp>
          </a:bodyPr>
          <a:lstStyle>
            <a:lvl1pPr algn="r" defTabSz="906463" eaLnBrk="1" hangingPunct="1">
              <a:defRPr sz="12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11469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6402388"/>
            <a:ext cx="4276725" cy="338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827" tIns="45413" rIns="90827" bIns="45413" numCol="1" anchor="b" anchorCtr="0" compatLnSpc="1">
            <a:prstTxWarp prst="textNoShape">
              <a:avLst/>
            </a:prstTxWarp>
          </a:bodyPr>
          <a:lstStyle>
            <a:lvl1pPr algn="l" defTabSz="906463" eaLnBrk="1" hangingPunct="1">
              <a:defRPr sz="12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11469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591175" y="6402388"/>
            <a:ext cx="4279900" cy="338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827" tIns="45413" rIns="90827" bIns="45413" numCol="1" anchor="b" anchorCtr="0" compatLnSpc="1">
            <a:prstTxWarp prst="textNoShape">
              <a:avLst/>
            </a:prstTxWarp>
          </a:bodyPr>
          <a:lstStyle>
            <a:lvl1pPr algn="r" defTabSz="906463" eaLnBrk="1" hangingPunct="1">
              <a:defRPr sz="12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D4AF6491-F98C-470C-997F-533CE8C5C0B6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70627761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27672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827" tIns="45413" rIns="90827" bIns="45413" numCol="1" anchor="t" anchorCtr="0" compatLnSpc="1">
            <a:prstTxWarp prst="textNoShape">
              <a:avLst/>
            </a:prstTxWarp>
          </a:bodyPr>
          <a:lstStyle>
            <a:lvl1pPr algn="l" defTabSz="906463" eaLnBrk="1" hangingPunct="1">
              <a:defRPr sz="12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591175" y="0"/>
            <a:ext cx="42799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827" tIns="45413" rIns="90827" bIns="45413" numCol="1" anchor="t" anchorCtr="0" compatLnSpc="1">
            <a:prstTxWarp prst="textNoShape">
              <a:avLst/>
            </a:prstTxWarp>
          </a:bodyPr>
          <a:lstStyle>
            <a:lvl1pPr algn="r" defTabSz="906463" eaLnBrk="1" hangingPunct="1">
              <a:defRPr sz="12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205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257550" y="504825"/>
            <a:ext cx="3373438" cy="25304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307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87425" y="3201988"/>
            <a:ext cx="7897813" cy="303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827" tIns="45413" rIns="90827" bIns="4541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 noProof="0" dirty="0" smtClean="0"/>
              <a:t>マスタ テキストの書式設定</a:t>
            </a:r>
          </a:p>
          <a:p>
            <a:pPr lvl="1"/>
            <a:r>
              <a:rPr lang="ja-JP" altLang="en-US" noProof="0" dirty="0" smtClean="0"/>
              <a:t>第 </a:t>
            </a:r>
            <a:r>
              <a:rPr lang="en-US" altLang="ja-JP" noProof="0" dirty="0" smtClean="0"/>
              <a:t>2 </a:t>
            </a:r>
            <a:r>
              <a:rPr lang="ja-JP" altLang="en-US" noProof="0" dirty="0" smtClean="0"/>
              <a:t>レベル</a:t>
            </a:r>
          </a:p>
          <a:p>
            <a:pPr lvl="2"/>
            <a:r>
              <a:rPr lang="ja-JP" altLang="en-US" noProof="0" dirty="0" smtClean="0"/>
              <a:t>第 </a:t>
            </a:r>
            <a:r>
              <a:rPr lang="en-US" altLang="ja-JP" noProof="0" dirty="0" smtClean="0"/>
              <a:t>3 </a:t>
            </a:r>
            <a:r>
              <a:rPr lang="ja-JP" altLang="en-US" noProof="0" dirty="0" smtClean="0"/>
              <a:t>レベル</a:t>
            </a:r>
          </a:p>
          <a:p>
            <a:pPr lvl="3"/>
            <a:r>
              <a:rPr lang="ja-JP" altLang="en-US" noProof="0" dirty="0" smtClean="0"/>
              <a:t>第 </a:t>
            </a:r>
            <a:r>
              <a:rPr lang="en-US" altLang="ja-JP" noProof="0" dirty="0" smtClean="0"/>
              <a:t>4 </a:t>
            </a:r>
            <a:r>
              <a:rPr lang="ja-JP" altLang="en-US" noProof="0" dirty="0" smtClean="0"/>
              <a:t>レベル</a:t>
            </a:r>
          </a:p>
          <a:p>
            <a:pPr lvl="4"/>
            <a:r>
              <a:rPr lang="ja-JP" altLang="en-US" noProof="0" dirty="0" smtClean="0"/>
              <a:t>第 </a:t>
            </a:r>
            <a:r>
              <a:rPr lang="en-US" altLang="ja-JP" noProof="0" dirty="0" smtClean="0"/>
              <a:t>5 </a:t>
            </a:r>
            <a:r>
              <a:rPr lang="ja-JP" altLang="en-US" noProof="0" dirty="0" smtClean="0"/>
              <a:t>レベル</a:t>
            </a:r>
          </a:p>
        </p:txBody>
      </p:sp>
      <p:sp>
        <p:nvSpPr>
          <p:cNvPr id="307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6402388"/>
            <a:ext cx="4276725" cy="338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827" tIns="45413" rIns="90827" bIns="45413" numCol="1" anchor="b" anchorCtr="0" compatLnSpc="1">
            <a:prstTxWarp prst="textNoShape">
              <a:avLst/>
            </a:prstTxWarp>
          </a:bodyPr>
          <a:lstStyle>
            <a:lvl1pPr algn="l" defTabSz="906463" eaLnBrk="1" hangingPunct="1">
              <a:defRPr sz="12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307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591175" y="6402388"/>
            <a:ext cx="4279900" cy="338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827" tIns="45413" rIns="90827" bIns="45413" numCol="1" anchor="b" anchorCtr="0" compatLnSpc="1">
            <a:prstTxWarp prst="textNoShape">
              <a:avLst/>
            </a:prstTxWarp>
          </a:bodyPr>
          <a:lstStyle>
            <a:lvl1pPr algn="r" defTabSz="906463" eaLnBrk="1" hangingPunct="1">
              <a:defRPr sz="12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DE61A688-343A-4268-AA5D-B5FC83256E37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05120110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2000" kern="1200">
        <a:solidFill>
          <a:schemeClr val="tx1"/>
        </a:solidFill>
        <a:latin typeface="Arial" panose="020B0604020202020204" pitchFamily="34" charset="0"/>
        <a:ea typeface="ＭＳ Ｐ明朝" panose="02020600040205080304" pitchFamily="18" charset="-128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anose="020B0604020202020204" pitchFamily="34" charset="0"/>
        <a:ea typeface="ＭＳ Ｐ明朝" panose="02020600040205080304" pitchFamily="18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anose="020B0604020202020204" pitchFamily="34" charset="0"/>
        <a:ea typeface="ＭＳ Ｐ明朝" panose="02020600040205080304" pitchFamily="18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anose="020B0604020202020204" pitchFamily="34" charset="0"/>
        <a:ea typeface="ＭＳ Ｐ明朝" panose="02020600040205080304" pitchFamily="18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anose="020B0604020202020204" pitchFamily="34" charset="0"/>
        <a:ea typeface="ＭＳ Ｐ明朝" panose="02020600040205080304" pitchFamily="18" charset="-128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 smtClean="0"/>
              <a:t>マスター サブタイトルの書式設定</a:t>
            </a:r>
            <a:endParaRPr lang="ja-JP" altLang="en-US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3959932" y="141776"/>
            <a:ext cx="1224136" cy="838952"/>
          </a:xfrm>
          <a:ln/>
        </p:spPr>
        <p:txBody>
          <a:bodyPr/>
          <a:lstStyle>
            <a:lvl1pPr>
              <a:defRPr>
                <a:latin typeface="+mj-ea"/>
                <a:ea typeface="+mj-ea"/>
              </a:defRPr>
            </a:lvl1pPr>
          </a:lstStyle>
          <a:p>
            <a:pPr>
              <a:defRPr/>
            </a:pPr>
            <a:fld id="{1A87BC99-A4CC-4B34-92C6-0A14599CFB8D}" type="slidenum">
              <a:rPr lang="en-US" altLang="ja-JP" smtClean="0"/>
              <a:pPr>
                <a:defRPr/>
              </a:pPr>
              <a:t>‹#›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8228227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539750" y="58738"/>
            <a:ext cx="7805738" cy="652462"/>
          </a:xfrm>
          <a:prstGeom prst="rect">
            <a:avLst/>
          </a:prstGeo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2E8FC14-12E5-43AD-94DE-80FEBB97A68E}" type="slidenum">
              <a:rPr lang="en-US" altLang="ja-JP"/>
              <a:pPr>
                <a:defRPr/>
              </a:pPr>
              <a:t>‹#›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194824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664325" y="44450"/>
            <a:ext cx="2041525" cy="5834063"/>
          </a:xfrm>
          <a:prstGeom prst="rect">
            <a:avLst/>
          </a:prstGeom>
        </p:spPr>
        <p:txBody>
          <a:bodyPr vert="eaVert"/>
          <a:lstStyle/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539750" y="44450"/>
            <a:ext cx="5972175" cy="5834063"/>
          </a:xfrm>
        </p:spPr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B970568-7CA5-49B3-A52A-D9B6BF9D6715}" type="slidenum">
              <a:rPr lang="en-US" altLang="ja-JP"/>
              <a:pPr>
                <a:defRPr/>
              </a:pPr>
              <a:t>‹#›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9762318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タイトルと 4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sz="quarter"/>
          </p:nvPr>
        </p:nvSpPr>
        <p:spPr>
          <a:xfrm>
            <a:off x="539750" y="44450"/>
            <a:ext cx="7805738" cy="652463"/>
          </a:xfrm>
          <a:prstGeom prst="rect">
            <a:avLst/>
          </a:prstGeo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quarter" idx="1"/>
          </p:nvPr>
        </p:nvSpPr>
        <p:spPr>
          <a:xfrm>
            <a:off x="684213" y="1125538"/>
            <a:ext cx="3933825" cy="2300287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quarter" idx="2"/>
          </p:nvPr>
        </p:nvSpPr>
        <p:spPr>
          <a:xfrm>
            <a:off x="4770438" y="1125538"/>
            <a:ext cx="3935412" cy="2300287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5" name="コンテンツ プレースホルダー 4"/>
          <p:cNvSpPr>
            <a:spLocks noGrp="1"/>
          </p:cNvSpPr>
          <p:nvPr>
            <p:ph sz="quarter" idx="3"/>
          </p:nvPr>
        </p:nvSpPr>
        <p:spPr>
          <a:xfrm>
            <a:off x="684213" y="3578225"/>
            <a:ext cx="3933825" cy="230028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4770438" y="3578225"/>
            <a:ext cx="3935412" cy="230028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295267-51F2-4A2A-9D46-DF526361B08A}" type="slidenum">
              <a:rPr lang="en-US" altLang="ja-JP"/>
              <a:pPr>
                <a:defRPr/>
              </a:pPr>
              <a:t>‹#›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92468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539750" y="58738"/>
            <a:ext cx="7805738" cy="652462"/>
          </a:xfrm>
          <a:prstGeom prst="rect">
            <a:avLst/>
          </a:prstGeo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83568" y="1556792"/>
            <a:ext cx="8021637" cy="4752975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476C1C6-5110-4F39-8370-A842CFEA575D}" type="slidenum">
              <a:rPr lang="en-US" altLang="ja-JP"/>
              <a:pPr>
                <a:defRPr/>
              </a:pPr>
              <a:t>‹#›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8605669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4" name="テキスト ボックス 3"/>
          <p:cNvSpPr txBox="1"/>
          <p:nvPr userDrawn="1"/>
        </p:nvSpPr>
        <p:spPr>
          <a:xfrm>
            <a:off x="3217305" y="72737"/>
            <a:ext cx="26340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3200" dirty="0" smtClean="0"/>
              <a:t>図</a:t>
            </a:r>
            <a:fld id="{27161158-F0AC-4206-84DB-792DA226BC65}" type="slidenum">
              <a:rPr lang="en-US" altLang="ja-JP" sz="3200" smtClean="0"/>
              <a:pPr/>
              <a:t>‹#›</a:t>
            </a:fld>
            <a:r>
              <a:rPr lang="en-US" altLang="ja-JP" sz="3200" dirty="0" smtClean="0"/>
              <a:t> </a:t>
            </a:r>
            <a:r>
              <a:rPr lang="ja-JP" altLang="en-US" sz="3200" dirty="0" err="1" smtClean="0"/>
              <a:t>，</a:t>
            </a:r>
            <a:r>
              <a:rPr lang="ja-JP" altLang="en-US" sz="3200" dirty="0" smtClean="0"/>
              <a:t>図</a:t>
            </a:r>
            <a:fld id="{27161158-F0AC-4206-84DB-792DA226BC65}" type="slidenum">
              <a:rPr lang="en-US" altLang="ja-JP" sz="3200" smtClean="0"/>
              <a:pPr/>
              <a:t>‹#›</a:t>
            </a:fld>
            <a:endParaRPr lang="en-US" altLang="ja-JP" sz="3200" dirty="0"/>
          </a:p>
        </p:txBody>
      </p:sp>
    </p:spTree>
    <p:extLst>
      <p:ext uri="{BB962C8B-B14F-4D97-AF65-F5344CB8AC3E}">
        <p14:creationId xmlns:p14="http://schemas.microsoft.com/office/powerpoint/2010/main" val="34225976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7161158-F0AC-4206-84DB-792DA226BC65}" type="slidenum">
              <a:rPr lang="en-US" altLang="ja-JP"/>
              <a:pPr>
                <a:defRPr/>
              </a:pPr>
              <a:t>‹#›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9503258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539750" y="58738"/>
            <a:ext cx="7805738" cy="652462"/>
          </a:xfrm>
          <a:prstGeom prst="rect">
            <a:avLst/>
          </a:prstGeo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684213" y="1125538"/>
            <a:ext cx="3933825" cy="4752975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770438" y="1125538"/>
            <a:ext cx="3935412" cy="4752975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A135A7E-6DB8-4ED6-92C5-06269D06DC9B}" type="slidenum">
              <a:rPr lang="en-US" altLang="ja-JP"/>
              <a:pPr>
                <a:defRPr/>
              </a:pPr>
              <a:t>‹#›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5341364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ED3A9F2-A532-43B6-AEDE-804203412E5F}" type="slidenum">
              <a:rPr lang="en-US" altLang="ja-JP"/>
              <a:pPr>
                <a:defRPr/>
              </a:pPr>
              <a:t>‹#›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4520906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539750" y="58738"/>
            <a:ext cx="7805738" cy="652462"/>
          </a:xfrm>
          <a:prstGeom prst="rect">
            <a:avLst/>
          </a:prstGeo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D360F05-63F9-49AE-81F6-DA46761DE96B}" type="slidenum">
              <a:rPr lang="en-US" altLang="ja-JP"/>
              <a:pPr>
                <a:defRPr/>
              </a:pPr>
              <a:t>‹#›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1613606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D6EEEA-2B92-498F-8AD7-021DA9E3C199}" type="slidenum">
              <a:rPr lang="en-US" altLang="ja-JP"/>
              <a:pPr>
                <a:defRPr/>
              </a:pPr>
              <a:t>‹#›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5147889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8A4A8E1-B335-43E0-9B14-5F8606283004}" type="slidenum">
              <a:rPr lang="en-US" altLang="ja-JP"/>
              <a:pPr>
                <a:defRPr/>
              </a:pPr>
              <a:t>‹#›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8664599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ja-JP" altLang="en-US" noProof="0" smtClean="0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96BDEF-ECFE-428B-84EA-168D5CCFD685}" type="slidenum">
              <a:rPr lang="en-US" altLang="ja-JP"/>
              <a:pPr>
                <a:defRPr/>
              </a:pPr>
              <a:t>‹#›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9925535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4213" y="1125538"/>
            <a:ext cx="8021637" cy="475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</a:p>
        </p:txBody>
      </p:sp>
      <p:sp>
        <p:nvSpPr>
          <p:cNvPr id="7176" name="Rectangle 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959932" y="141776"/>
            <a:ext cx="1224136" cy="29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3200" b="1"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ja-JP" altLang="en-US" smtClean="0"/>
              <a:t>図</a:t>
            </a:r>
            <a:fld id="{77DB77FA-EAB0-4E55-9513-649D37FF46D0}" type="slidenum">
              <a:rPr lang="en-US" altLang="ja-JP" smtClean="0"/>
              <a:pPr>
                <a:defRPr/>
              </a:pPr>
              <a:t>‹#›</a:t>
            </a:fld>
            <a:endParaRPr lang="en-US" altLang="ja-JP" dirty="0"/>
          </a:p>
        </p:txBody>
      </p:sp>
      <p:sp>
        <p:nvSpPr>
          <p:cNvPr id="1032" name="Line 4"/>
          <p:cNvSpPr>
            <a:spLocks noChangeShapeType="1"/>
          </p:cNvSpPr>
          <p:nvPr userDrawn="1"/>
        </p:nvSpPr>
        <p:spPr bwMode="auto">
          <a:xfrm>
            <a:off x="196850" y="692150"/>
            <a:ext cx="862330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ja-JP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62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2000" b="1" kern="1200">
          <a:solidFill>
            <a:schemeClr val="tx2"/>
          </a:solidFill>
          <a:latin typeface="ＭＳ Ｐゴシック" panose="020B0600070205080204" pitchFamily="50" charset="-128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2000" b="1">
          <a:solidFill>
            <a:schemeClr val="tx2"/>
          </a:solidFill>
          <a:latin typeface="ＭＳ Ｐゴシック" panose="020B0600070205080204" pitchFamily="50" charset="-128"/>
          <a:ea typeface="ＭＳ Ｐゴシック" panose="020B0600070205080204" pitchFamily="50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2000" b="1">
          <a:solidFill>
            <a:schemeClr val="tx2"/>
          </a:solidFill>
          <a:latin typeface="ＭＳ Ｐゴシック" panose="020B0600070205080204" pitchFamily="50" charset="-128"/>
          <a:ea typeface="ＭＳ Ｐゴシック" panose="020B0600070205080204" pitchFamily="50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2000" b="1">
          <a:solidFill>
            <a:schemeClr val="tx2"/>
          </a:solidFill>
          <a:latin typeface="ＭＳ Ｐゴシック" panose="020B0600070205080204" pitchFamily="50" charset="-128"/>
          <a:ea typeface="ＭＳ Ｐゴシック" panose="020B0600070205080204" pitchFamily="50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2000" b="1">
          <a:solidFill>
            <a:schemeClr val="tx2"/>
          </a:solidFill>
          <a:latin typeface="ＭＳ Ｐゴシック" panose="020B0600070205080204" pitchFamily="50" charset="-128"/>
          <a:ea typeface="ＭＳ Ｐゴシック" panose="020B0600070205080204" pitchFamily="50" charset="-128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latin typeface="Times New Roman" panose="02020603050405020304" pitchFamily="18" charset="0"/>
          <a:ea typeface="ＭＳ Ｐゴシック" panose="020B0600070205080204" pitchFamily="50" charset="-128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latin typeface="Times New Roman" panose="02020603050405020304" pitchFamily="18" charset="0"/>
          <a:ea typeface="ＭＳ Ｐゴシック" panose="020B0600070205080204" pitchFamily="50" charset="-128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latin typeface="Times New Roman" panose="02020603050405020304" pitchFamily="18" charset="0"/>
          <a:ea typeface="ＭＳ Ｐゴシック" panose="020B0600070205080204" pitchFamily="50" charset="-128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latin typeface="Times New Roman" panose="02020603050405020304" pitchFamily="18" charset="0"/>
          <a:ea typeface="ＭＳ Ｐゴシック" panose="020B0600070205080204" pitchFamily="50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/>
          <p:cNvSpPr txBox="1"/>
          <p:nvPr/>
        </p:nvSpPr>
        <p:spPr>
          <a:xfrm>
            <a:off x="3690188" y="116632"/>
            <a:ext cx="16882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3200" dirty="0" smtClean="0"/>
              <a:t>図</a:t>
            </a:r>
            <a:r>
              <a:rPr lang="en-US" altLang="ja-JP" sz="3200" dirty="0" smtClean="0"/>
              <a:t>1</a:t>
            </a:r>
            <a:r>
              <a:rPr lang="ja-JP" altLang="en-US" sz="3200" dirty="0" err="1" smtClean="0"/>
              <a:t>，</a:t>
            </a:r>
            <a:r>
              <a:rPr lang="ja-JP" altLang="en-US" sz="3200" dirty="0" smtClean="0"/>
              <a:t>図</a:t>
            </a:r>
            <a:r>
              <a:rPr lang="en-US" altLang="ja-JP" sz="3200" dirty="0" smtClean="0"/>
              <a:t>2</a:t>
            </a:r>
            <a:endParaRPr lang="en-US" altLang="ja-JP" sz="3200" dirty="0"/>
          </a:p>
        </p:txBody>
      </p:sp>
      <p:pic>
        <p:nvPicPr>
          <p:cNvPr id="9" name="図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2261" y="737565"/>
            <a:ext cx="4719478" cy="3194081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000" y="4002565"/>
            <a:ext cx="4680000" cy="2838211"/>
          </a:xfrm>
          <a:prstGeom prst="rect">
            <a:avLst/>
          </a:prstGeom>
        </p:spPr>
      </p:pic>
      <p:cxnSp>
        <p:nvCxnSpPr>
          <p:cNvPr id="5" name="直線コネクタ 4"/>
          <p:cNvCxnSpPr/>
          <p:nvPr/>
        </p:nvCxnSpPr>
        <p:spPr bwMode="auto">
          <a:xfrm>
            <a:off x="395536" y="3930877"/>
            <a:ext cx="8352928" cy="71688"/>
          </a:xfrm>
          <a:prstGeom prst="lin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970287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/>
          <p:cNvSpPr txBox="1"/>
          <p:nvPr/>
        </p:nvSpPr>
        <p:spPr>
          <a:xfrm>
            <a:off x="3485005" y="116632"/>
            <a:ext cx="20986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3200" dirty="0" smtClean="0"/>
              <a:t>図</a:t>
            </a:r>
            <a:r>
              <a:rPr lang="en-US" altLang="ja-JP" sz="3200" dirty="0" smtClean="0"/>
              <a:t>19</a:t>
            </a:r>
            <a:r>
              <a:rPr lang="ja-JP" altLang="en-US" sz="3200" dirty="0" err="1" smtClean="0"/>
              <a:t>，</a:t>
            </a:r>
            <a:r>
              <a:rPr lang="ja-JP" altLang="en-US" sz="3200" dirty="0" smtClean="0"/>
              <a:t>図</a:t>
            </a:r>
            <a:r>
              <a:rPr lang="en-US" altLang="ja-JP" sz="3200" dirty="0" smtClean="0"/>
              <a:t>20</a:t>
            </a:r>
            <a:endParaRPr lang="en-US" altLang="ja-JP" sz="3200" dirty="0"/>
          </a:p>
        </p:txBody>
      </p:sp>
      <p:cxnSp>
        <p:nvCxnSpPr>
          <p:cNvPr id="5" name="直線コネクタ 4"/>
          <p:cNvCxnSpPr/>
          <p:nvPr/>
        </p:nvCxnSpPr>
        <p:spPr bwMode="auto">
          <a:xfrm flipH="1">
            <a:off x="4546648" y="908720"/>
            <a:ext cx="29552" cy="5472088"/>
          </a:xfrm>
          <a:prstGeom prst="lin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6" name="図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09000"/>
            <a:ext cx="4320000" cy="3240000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1369" y="1089000"/>
            <a:ext cx="4002631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713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/>
          <p:cNvSpPr txBox="1"/>
          <p:nvPr/>
        </p:nvSpPr>
        <p:spPr>
          <a:xfrm>
            <a:off x="3485005" y="116632"/>
            <a:ext cx="20986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3200" dirty="0" smtClean="0"/>
              <a:t>図</a:t>
            </a:r>
            <a:r>
              <a:rPr lang="en-US" altLang="ja-JP" sz="3200" dirty="0" smtClean="0"/>
              <a:t>21</a:t>
            </a:r>
            <a:r>
              <a:rPr lang="ja-JP" altLang="en-US" sz="3200" dirty="0" err="1" smtClean="0"/>
              <a:t>，</a:t>
            </a:r>
            <a:r>
              <a:rPr lang="ja-JP" altLang="en-US" sz="3200" dirty="0" smtClean="0"/>
              <a:t>図</a:t>
            </a:r>
            <a:r>
              <a:rPr lang="en-US" altLang="ja-JP" sz="3200" dirty="0" smtClean="0"/>
              <a:t>22</a:t>
            </a:r>
            <a:endParaRPr lang="en-US" altLang="ja-JP" sz="3200" dirty="0"/>
          </a:p>
        </p:txBody>
      </p:sp>
      <p:cxnSp>
        <p:nvCxnSpPr>
          <p:cNvPr id="5" name="直線コネクタ 4"/>
          <p:cNvCxnSpPr/>
          <p:nvPr/>
        </p:nvCxnSpPr>
        <p:spPr bwMode="auto">
          <a:xfrm flipH="1">
            <a:off x="4546648" y="908720"/>
            <a:ext cx="29552" cy="5472088"/>
          </a:xfrm>
          <a:prstGeom prst="lin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6" name="図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09000"/>
            <a:ext cx="4320000" cy="3240000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1368" y="1089000"/>
            <a:ext cx="4002632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633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/>
          <p:cNvSpPr txBox="1"/>
          <p:nvPr/>
        </p:nvSpPr>
        <p:spPr>
          <a:xfrm>
            <a:off x="3485005" y="116632"/>
            <a:ext cx="20986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3200" dirty="0" smtClean="0"/>
              <a:t>図</a:t>
            </a:r>
            <a:r>
              <a:rPr lang="en-US" altLang="ja-JP" sz="3200" dirty="0" smtClean="0"/>
              <a:t>23</a:t>
            </a:r>
            <a:r>
              <a:rPr lang="ja-JP" altLang="en-US" sz="3200" dirty="0" err="1" smtClean="0"/>
              <a:t>，</a:t>
            </a:r>
            <a:r>
              <a:rPr lang="ja-JP" altLang="en-US" sz="3200" dirty="0" smtClean="0"/>
              <a:t>図</a:t>
            </a:r>
            <a:r>
              <a:rPr lang="en-US" altLang="ja-JP" sz="3200" dirty="0" smtClean="0"/>
              <a:t>24</a:t>
            </a:r>
            <a:endParaRPr lang="en-US" altLang="ja-JP" sz="3200" dirty="0"/>
          </a:p>
        </p:txBody>
      </p:sp>
      <p:cxnSp>
        <p:nvCxnSpPr>
          <p:cNvPr id="5" name="直線コネクタ 4"/>
          <p:cNvCxnSpPr/>
          <p:nvPr/>
        </p:nvCxnSpPr>
        <p:spPr bwMode="auto">
          <a:xfrm flipH="1">
            <a:off x="4546648" y="908720"/>
            <a:ext cx="29552" cy="5472088"/>
          </a:xfrm>
          <a:prstGeom prst="lin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6" name="図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09000"/>
            <a:ext cx="4320000" cy="3240000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1368" y="1089000"/>
            <a:ext cx="4002632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999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/>
          <p:cNvSpPr txBox="1"/>
          <p:nvPr/>
        </p:nvSpPr>
        <p:spPr>
          <a:xfrm>
            <a:off x="3485005" y="116632"/>
            <a:ext cx="20986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3200" dirty="0" smtClean="0"/>
              <a:t>図</a:t>
            </a:r>
            <a:r>
              <a:rPr lang="en-US" altLang="ja-JP" sz="3200" dirty="0" smtClean="0"/>
              <a:t>25</a:t>
            </a:r>
            <a:r>
              <a:rPr lang="ja-JP" altLang="en-US" sz="3200" dirty="0" err="1" smtClean="0"/>
              <a:t>，</a:t>
            </a:r>
            <a:r>
              <a:rPr lang="ja-JP" altLang="en-US" sz="3200" dirty="0" smtClean="0"/>
              <a:t>図</a:t>
            </a:r>
            <a:r>
              <a:rPr lang="en-US" altLang="ja-JP" sz="3200" dirty="0" smtClean="0"/>
              <a:t>26</a:t>
            </a:r>
            <a:endParaRPr lang="en-US" altLang="ja-JP" sz="3200" dirty="0"/>
          </a:p>
        </p:txBody>
      </p:sp>
      <p:cxnSp>
        <p:nvCxnSpPr>
          <p:cNvPr id="5" name="直線コネクタ 4"/>
          <p:cNvCxnSpPr/>
          <p:nvPr/>
        </p:nvCxnSpPr>
        <p:spPr bwMode="auto">
          <a:xfrm flipH="1">
            <a:off x="4546648" y="908720"/>
            <a:ext cx="29552" cy="5472088"/>
          </a:xfrm>
          <a:prstGeom prst="lin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6" name="図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09000"/>
            <a:ext cx="4320000" cy="3240000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1368" y="1089000"/>
            <a:ext cx="4002632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91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/>
          <p:cNvSpPr txBox="1"/>
          <p:nvPr/>
        </p:nvSpPr>
        <p:spPr>
          <a:xfrm>
            <a:off x="3485005" y="116632"/>
            <a:ext cx="20986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3200" dirty="0" smtClean="0"/>
              <a:t>図</a:t>
            </a:r>
            <a:r>
              <a:rPr lang="en-US" altLang="ja-JP" sz="3200" dirty="0" smtClean="0"/>
              <a:t>27</a:t>
            </a:r>
            <a:r>
              <a:rPr lang="ja-JP" altLang="en-US" sz="3200" dirty="0" err="1" smtClean="0"/>
              <a:t>，</a:t>
            </a:r>
            <a:r>
              <a:rPr lang="ja-JP" altLang="en-US" sz="3200" dirty="0" smtClean="0"/>
              <a:t>図</a:t>
            </a:r>
            <a:r>
              <a:rPr lang="en-US" altLang="ja-JP" sz="3200" dirty="0" smtClean="0"/>
              <a:t>28</a:t>
            </a:r>
            <a:endParaRPr lang="en-US" altLang="ja-JP" sz="3200" dirty="0"/>
          </a:p>
        </p:txBody>
      </p:sp>
      <p:cxnSp>
        <p:nvCxnSpPr>
          <p:cNvPr id="5" name="直線コネクタ 4"/>
          <p:cNvCxnSpPr/>
          <p:nvPr/>
        </p:nvCxnSpPr>
        <p:spPr bwMode="auto">
          <a:xfrm flipH="1">
            <a:off x="4546648" y="908720"/>
            <a:ext cx="29552" cy="5472088"/>
          </a:xfrm>
          <a:prstGeom prst="lin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6" name="図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09000"/>
            <a:ext cx="4320000" cy="3240000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1368" y="1089000"/>
            <a:ext cx="4002632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288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/>
          <p:cNvSpPr txBox="1"/>
          <p:nvPr/>
        </p:nvSpPr>
        <p:spPr>
          <a:xfrm>
            <a:off x="3485005" y="116632"/>
            <a:ext cx="20986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3200" dirty="0" smtClean="0"/>
              <a:t>図</a:t>
            </a:r>
            <a:r>
              <a:rPr lang="en-US" altLang="ja-JP" sz="3200" dirty="0" smtClean="0"/>
              <a:t>29</a:t>
            </a:r>
            <a:r>
              <a:rPr lang="ja-JP" altLang="en-US" sz="3200" dirty="0" err="1" smtClean="0"/>
              <a:t>，</a:t>
            </a:r>
            <a:r>
              <a:rPr lang="ja-JP" altLang="en-US" sz="3200" dirty="0" smtClean="0"/>
              <a:t>図</a:t>
            </a:r>
            <a:r>
              <a:rPr lang="en-US" altLang="ja-JP" sz="3200" dirty="0" smtClean="0"/>
              <a:t>30</a:t>
            </a:r>
            <a:endParaRPr lang="en-US" altLang="ja-JP" sz="3200" dirty="0"/>
          </a:p>
        </p:txBody>
      </p:sp>
      <p:cxnSp>
        <p:nvCxnSpPr>
          <p:cNvPr id="5" name="直線コネクタ 4"/>
          <p:cNvCxnSpPr/>
          <p:nvPr/>
        </p:nvCxnSpPr>
        <p:spPr bwMode="auto">
          <a:xfrm flipH="1">
            <a:off x="4546648" y="908720"/>
            <a:ext cx="29552" cy="5472088"/>
          </a:xfrm>
          <a:prstGeom prst="lin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6" name="図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09000"/>
            <a:ext cx="4320000" cy="3240000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1368" y="1089000"/>
            <a:ext cx="4002632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880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/>
          <p:cNvSpPr txBox="1"/>
          <p:nvPr/>
        </p:nvSpPr>
        <p:spPr>
          <a:xfrm>
            <a:off x="3485005" y="116632"/>
            <a:ext cx="20986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3200" dirty="0" smtClean="0"/>
              <a:t>図</a:t>
            </a:r>
            <a:r>
              <a:rPr lang="en-US" altLang="ja-JP" sz="3200" dirty="0" smtClean="0"/>
              <a:t>31</a:t>
            </a:r>
            <a:r>
              <a:rPr lang="ja-JP" altLang="en-US" sz="3200" dirty="0" err="1" smtClean="0"/>
              <a:t>，</a:t>
            </a:r>
            <a:r>
              <a:rPr lang="ja-JP" altLang="en-US" sz="3200" dirty="0" smtClean="0"/>
              <a:t>図</a:t>
            </a:r>
            <a:r>
              <a:rPr lang="en-US" altLang="ja-JP" sz="3200" dirty="0" smtClean="0"/>
              <a:t>32</a:t>
            </a:r>
            <a:endParaRPr lang="en-US" altLang="ja-JP" sz="3200" dirty="0"/>
          </a:p>
        </p:txBody>
      </p:sp>
      <p:cxnSp>
        <p:nvCxnSpPr>
          <p:cNvPr id="5" name="直線コネクタ 4"/>
          <p:cNvCxnSpPr/>
          <p:nvPr/>
        </p:nvCxnSpPr>
        <p:spPr bwMode="auto">
          <a:xfrm flipH="1">
            <a:off x="4546648" y="908720"/>
            <a:ext cx="29552" cy="5472088"/>
          </a:xfrm>
          <a:prstGeom prst="lin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6" name="図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09000"/>
            <a:ext cx="4320000" cy="3240000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1368" y="1089000"/>
            <a:ext cx="4002632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767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/>
          <p:cNvSpPr txBox="1"/>
          <p:nvPr/>
        </p:nvSpPr>
        <p:spPr>
          <a:xfrm>
            <a:off x="3485005" y="116632"/>
            <a:ext cx="20986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3200" dirty="0" smtClean="0"/>
              <a:t>図</a:t>
            </a:r>
            <a:r>
              <a:rPr lang="en-US" altLang="ja-JP" sz="3200" dirty="0" smtClean="0"/>
              <a:t>33</a:t>
            </a:r>
            <a:r>
              <a:rPr lang="ja-JP" altLang="en-US" sz="3200" dirty="0" err="1" smtClean="0"/>
              <a:t>，</a:t>
            </a:r>
            <a:r>
              <a:rPr lang="ja-JP" altLang="en-US" sz="3200" dirty="0" smtClean="0"/>
              <a:t>図</a:t>
            </a:r>
            <a:r>
              <a:rPr lang="en-US" altLang="ja-JP" sz="3200" dirty="0" smtClean="0"/>
              <a:t>34</a:t>
            </a:r>
            <a:endParaRPr lang="en-US" altLang="ja-JP" sz="3200" dirty="0"/>
          </a:p>
        </p:txBody>
      </p:sp>
      <p:cxnSp>
        <p:nvCxnSpPr>
          <p:cNvPr id="5" name="直線コネクタ 4"/>
          <p:cNvCxnSpPr/>
          <p:nvPr/>
        </p:nvCxnSpPr>
        <p:spPr bwMode="auto">
          <a:xfrm flipH="1">
            <a:off x="4546648" y="908720"/>
            <a:ext cx="29552" cy="5472088"/>
          </a:xfrm>
          <a:prstGeom prst="lin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2" name="図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09000"/>
            <a:ext cx="4320000" cy="3240000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1368" y="1089000"/>
            <a:ext cx="4002632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690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/>
          <p:cNvSpPr txBox="1"/>
          <p:nvPr/>
        </p:nvSpPr>
        <p:spPr>
          <a:xfrm>
            <a:off x="3485005" y="116632"/>
            <a:ext cx="20986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3200" dirty="0" smtClean="0"/>
              <a:t>図</a:t>
            </a:r>
            <a:r>
              <a:rPr lang="en-US" altLang="ja-JP" sz="3200" dirty="0" smtClean="0"/>
              <a:t>35</a:t>
            </a:r>
            <a:r>
              <a:rPr lang="ja-JP" altLang="en-US" sz="3200" dirty="0" err="1" smtClean="0"/>
              <a:t>，</a:t>
            </a:r>
            <a:r>
              <a:rPr lang="ja-JP" altLang="en-US" sz="3200" dirty="0" smtClean="0"/>
              <a:t>図</a:t>
            </a:r>
            <a:r>
              <a:rPr lang="en-US" altLang="ja-JP" sz="3200" dirty="0" smtClean="0"/>
              <a:t>36</a:t>
            </a:r>
            <a:endParaRPr lang="en-US" altLang="ja-JP" sz="3200" dirty="0"/>
          </a:p>
        </p:txBody>
      </p:sp>
      <p:cxnSp>
        <p:nvCxnSpPr>
          <p:cNvPr id="5" name="直線コネクタ 4"/>
          <p:cNvCxnSpPr/>
          <p:nvPr/>
        </p:nvCxnSpPr>
        <p:spPr bwMode="auto">
          <a:xfrm flipH="1">
            <a:off x="4546648" y="908720"/>
            <a:ext cx="29552" cy="5472088"/>
          </a:xfrm>
          <a:prstGeom prst="lin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2" name="図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09000"/>
            <a:ext cx="4320000" cy="3240000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4000" y="1809000"/>
            <a:ext cx="4320000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339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/>
          <p:cNvSpPr txBox="1"/>
          <p:nvPr/>
        </p:nvSpPr>
        <p:spPr>
          <a:xfrm>
            <a:off x="3485005" y="116632"/>
            <a:ext cx="20986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3200" dirty="0" smtClean="0"/>
              <a:t>図</a:t>
            </a:r>
            <a:r>
              <a:rPr lang="en-US" altLang="ja-JP" sz="3200" dirty="0" smtClean="0"/>
              <a:t>37</a:t>
            </a:r>
            <a:r>
              <a:rPr lang="ja-JP" altLang="en-US" sz="3200" dirty="0" err="1" smtClean="0"/>
              <a:t>，</a:t>
            </a:r>
            <a:r>
              <a:rPr lang="ja-JP" altLang="en-US" sz="3200" dirty="0" smtClean="0"/>
              <a:t>図</a:t>
            </a:r>
            <a:r>
              <a:rPr lang="en-US" altLang="ja-JP" sz="3200" dirty="0" smtClean="0"/>
              <a:t>38</a:t>
            </a:r>
            <a:endParaRPr lang="en-US" altLang="ja-JP" sz="3200" dirty="0"/>
          </a:p>
        </p:txBody>
      </p:sp>
      <p:cxnSp>
        <p:nvCxnSpPr>
          <p:cNvPr id="5" name="直線コネクタ 4"/>
          <p:cNvCxnSpPr/>
          <p:nvPr/>
        </p:nvCxnSpPr>
        <p:spPr bwMode="auto">
          <a:xfrm flipH="1">
            <a:off x="4546648" y="908720"/>
            <a:ext cx="29552" cy="5472088"/>
          </a:xfrm>
          <a:prstGeom prst="lin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2" name="図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09000"/>
            <a:ext cx="4320000" cy="3240000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1368" y="1089000"/>
            <a:ext cx="4002632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873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/>
          <p:cNvSpPr txBox="1"/>
          <p:nvPr/>
        </p:nvSpPr>
        <p:spPr>
          <a:xfrm>
            <a:off x="3690188" y="116632"/>
            <a:ext cx="16882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3200" dirty="0" smtClean="0"/>
              <a:t>図</a:t>
            </a:r>
            <a:r>
              <a:rPr lang="en-US" altLang="ja-JP" sz="3200" dirty="0" smtClean="0"/>
              <a:t>3</a:t>
            </a:r>
            <a:r>
              <a:rPr lang="ja-JP" altLang="en-US" sz="3200" dirty="0" err="1" smtClean="0"/>
              <a:t>，</a:t>
            </a:r>
            <a:r>
              <a:rPr lang="ja-JP" altLang="en-US" sz="3200" dirty="0" smtClean="0"/>
              <a:t>図</a:t>
            </a:r>
            <a:r>
              <a:rPr lang="en-US" altLang="ja-JP" sz="3200" dirty="0" smtClean="0"/>
              <a:t>4</a:t>
            </a:r>
            <a:endParaRPr lang="en-US" altLang="ja-JP" sz="3200" dirty="0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2000" y="775936"/>
            <a:ext cx="4320000" cy="3100842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2000" y="3987151"/>
            <a:ext cx="4320000" cy="2771759"/>
          </a:xfrm>
          <a:prstGeom prst="rect">
            <a:avLst/>
          </a:prstGeom>
        </p:spPr>
      </p:pic>
      <p:cxnSp>
        <p:nvCxnSpPr>
          <p:cNvPr id="5" name="直線コネクタ 4"/>
          <p:cNvCxnSpPr/>
          <p:nvPr/>
        </p:nvCxnSpPr>
        <p:spPr bwMode="auto">
          <a:xfrm>
            <a:off x="395536" y="3915463"/>
            <a:ext cx="8352928" cy="71688"/>
          </a:xfrm>
          <a:prstGeom prst="lin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039963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/>
          <p:cNvSpPr txBox="1"/>
          <p:nvPr/>
        </p:nvSpPr>
        <p:spPr>
          <a:xfrm>
            <a:off x="3485005" y="116632"/>
            <a:ext cx="20986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3200" dirty="0" smtClean="0"/>
              <a:t>図</a:t>
            </a:r>
            <a:r>
              <a:rPr lang="en-US" altLang="ja-JP" sz="3200" dirty="0" smtClean="0"/>
              <a:t>39</a:t>
            </a:r>
            <a:r>
              <a:rPr lang="ja-JP" altLang="en-US" sz="3200" dirty="0" err="1" smtClean="0"/>
              <a:t>，</a:t>
            </a:r>
            <a:r>
              <a:rPr lang="ja-JP" altLang="en-US" sz="3200" dirty="0" smtClean="0"/>
              <a:t>図</a:t>
            </a:r>
            <a:r>
              <a:rPr lang="en-US" altLang="ja-JP" sz="3200" dirty="0" smtClean="0"/>
              <a:t>40</a:t>
            </a:r>
            <a:endParaRPr lang="en-US" altLang="ja-JP" sz="3200" dirty="0"/>
          </a:p>
        </p:txBody>
      </p:sp>
      <p:cxnSp>
        <p:nvCxnSpPr>
          <p:cNvPr id="5" name="直線コネクタ 4"/>
          <p:cNvCxnSpPr/>
          <p:nvPr/>
        </p:nvCxnSpPr>
        <p:spPr bwMode="auto">
          <a:xfrm flipH="1">
            <a:off x="4546648" y="908720"/>
            <a:ext cx="29552" cy="5472088"/>
          </a:xfrm>
          <a:prstGeom prst="lin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2" name="図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09000"/>
            <a:ext cx="4320000" cy="3240000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1368" y="1089000"/>
            <a:ext cx="4002632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99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/>
          <p:cNvSpPr txBox="1"/>
          <p:nvPr/>
        </p:nvSpPr>
        <p:spPr>
          <a:xfrm>
            <a:off x="3485005" y="116632"/>
            <a:ext cx="20986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3200" dirty="0" smtClean="0"/>
              <a:t>図</a:t>
            </a:r>
            <a:r>
              <a:rPr lang="en-US" altLang="ja-JP" sz="3200" dirty="0" smtClean="0"/>
              <a:t>41</a:t>
            </a:r>
            <a:r>
              <a:rPr lang="ja-JP" altLang="en-US" sz="3200" dirty="0" err="1" smtClean="0"/>
              <a:t>，</a:t>
            </a:r>
            <a:r>
              <a:rPr lang="ja-JP" altLang="en-US" sz="3200" dirty="0" smtClean="0"/>
              <a:t>図</a:t>
            </a:r>
            <a:r>
              <a:rPr lang="en-US" altLang="ja-JP" sz="3200" dirty="0" smtClean="0"/>
              <a:t>42</a:t>
            </a:r>
            <a:endParaRPr lang="en-US" altLang="ja-JP" sz="3200" dirty="0"/>
          </a:p>
        </p:txBody>
      </p:sp>
      <p:cxnSp>
        <p:nvCxnSpPr>
          <p:cNvPr id="5" name="直線コネクタ 4"/>
          <p:cNvCxnSpPr/>
          <p:nvPr/>
        </p:nvCxnSpPr>
        <p:spPr bwMode="auto">
          <a:xfrm flipH="1">
            <a:off x="4546648" y="908720"/>
            <a:ext cx="29552" cy="5472088"/>
          </a:xfrm>
          <a:prstGeom prst="lin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2" name="図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09000"/>
            <a:ext cx="4320000" cy="3240000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1368" y="1089000"/>
            <a:ext cx="4002632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049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/>
          <p:cNvSpPr txBox="1"/>
          <p:nvPr/>
        </p:nvSpPr>
        <p:spPr>
          <a:xfrm>
            <a:off x="3485005" y="116632"/>
            <a:ext cx="20986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3200" dirty="0" smtClean="0"/>
              <a:t>図</a:t>
            </a:r>
            <a:r>
              <a:rPr lang="en-US" altLang="ja-JP" sz="3200" dirty="0" smtClean="0"/>
              <a:t>43</a:t>
            </a:r>
            <a:r>
              <a:rPr lang="ja-JP" altLang="en-US" sz="3200" dirty="0" err="1" smtClean="0"/>
              <a:t>，</a:t>
            </a:r>
            <a:r>
              <a:rPr lang="ja-JP" altLang="en-US" sz="3200" dirty="0" smtClean="0"/>
              <a:t>図</a:t>
            </a:r>
            <a:r>
              <a:rPr lang="en-US" altLang="ja-JP" sz="3200" dirty="0" smtClean="0"/>
              <a:t>44</a:t>
            </a:r>
            <a:endParaRPr lang="en-US" altLang="ja-JP" sz="3200" dirty="0"/>
          </a:p>
        </p:txBody>
      </p:sp>
      <p:cxnSp>
        <p:nvCxnSpPr>
          <p:cNvPr id="5" name="直線コネクタ 4"/>
          <p:cNvCxnSpPr/>
          <p:nvPr/>
        </p:nvCxnSpPr>
        <p:spPr bwMode="auto">
          <a:xfrm flipH="1">
            <a:off x="4546648" y="908720"/>
            <a:ext cx="29552" cy="5472088"/>
          </a:xfrm>
          <a:prstGeom prst="lin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2" name="図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09000"/>
            <a:ext cx="4320000" cy="3240000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1368" y="1089000"/>
            <a:ext cx="4002632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319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/>
          <p:cNvSpPr txBox="1"/>
          <p:nvPr/>
        </p:nvSpPr>
        <p:spPr>
          <a:xfrm>
            <a:off x="3485005" y="116632"/>
            <a:ext cx="20986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3200" dirty="0" smtClean="0"/>
              <a:t>図</a:t>
            </a:r>
            <a:r>
              <a:rPr lang="en-US" altLang="ja-JP" sz="3200" dirty="0" smtClean="0"/>
              <a:t>45</a:t>
            </a:r>
            <a:r>
              <a:rPr lang="ja-JP" altLang="en-US" sz="3200" dirty="0" err="1" smtClean="0"/>
              <a:t>，</a:t>
            </a:r>
            <a:r>
              <a:rPr lang="ja-JP" altLang="en-US" sz="3200" dirty="0" smtClean="0"/>
              <a:t>図</a:t>
            </a:r>
            <a:r>
              <a:rPr lang="en-US" altLang="ja-JP" sz="3200" dirty="0" smtClean="0"/>
              <a:t>46</a:t>
            </a:r>
            <a:endParaRPr lang="en-US" altLang="ja-JP" sz="3200" dirty="0"/>
          </a:p>
        </p:txBody>
      </p:sp>
      <p:cxnSp>
        <p:nvCxnSpPr>
          <p:cNvPr id="5" name="直線コネクタ 4"/>
          <p:cNvCxnSpPr/>
          <p:nvPr/>
        </p:nvCxnSpPr>
        <p:spPr bwMode="auto">
          <a:xfrm flipH="1">
            <a:off x="4546648" y="908720"/>
            <a:ext cx="29552" cy="5472088"/>
          </a:xfrm>
          <a:prstGeom prst="lin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2" name="図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09000"/>
            <a:ext cx="4320000" cy="3240000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1368" y="1089000"/>
            <a:ext cx="4002632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882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/>
          <p:cNvSpPr txBox="1"/>
          <p:nvPr/>
        </p:nvSpPr>
        <p:spPr>
          <a:xfrm>
            <a:off x="3485006" y="116632"/>
            <a:ext cx="20986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3200" dirty="0" smtClean="0"/>
              <a:t>図</a:t>
            </a:r>
            <a:r>
              <a:rPr lang="en-US" altLang="ja-JP" sz="3200" dirty="0" smtClean="0"/>
              <a:t>47</a:t>
            </a:r>
            <a:r>
              <a:rPr lang="ja-JP" altLang="en-US" sz="3200" dirty="0" err="1" smtClean="0"/>
              <a:t>，</a:t>
            </a:r>
            <a:r>
              <a:rPr lang="ja-JP" altLang="en-US" sz="3200" dirty="0" smtClean="0"/>
              <a:t>図</a:t>
            </a:r>
            <a:r>
              <a:rPr lang="en-US" altLang="ja-JP" sz="3200" dirty="0" smtClean="0"/>
              <a:t>48</a:t>
            </a:r>
            <a:endParaRPr lang="en-US" altLang="ja-JP" sz="3200" dirty="0"/>
          </a:p>
        </p:txBody>
      </p:sp>
      <p:cxnSp>
        <p:nvCxnSpPr>
          <p:cNvPr id="5" name="直線コネクタ 4"/>
          <p:cNvCxnSpPr/>
          <p:nvPr/>
        </p:nvCxnSpPr>
        <p:spPr bwMode="auto">
          <a:xfrm flipH="1">
            <a:off x="4546648" y="908720"/>
            <a:ext cx="29552" cy="5472088"/>
          </a:xfrm>
          <a:prstGeom prst="lin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2" name="図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09000"/>
            <a:ext cx="4320000" cy="3240000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1368" y="1089000"/>
            <a:ext cx="4002632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544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/>
          <p:cNvSpPr txBox="1"/>
          <p:nvPr/>
        </p:nvSpPr>
        <p:spPr>
          <a:xfrm>
            <a:off x="3485005" y="116632"/>
            <a:ext cx="20986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3200" dirty="0" smtClean="0"/>
              <a:t>図</a:t>
            </a:r>
            <a:r>
              <a:rPr lang="en-US" altLang="ja-JP" sz="3200" dirty="0" smtClean="0"/>
              <a:t>49</a:t>
            </a:r>
            <a:r>
              <a:rPr lang="ja-JP" altLang="en-US" sz="3200" dirty="0" err="1" smtClean="0"/>
              <a:t>，</a:t>
            </a:r>
            <a:r>
              <a:rPr lang="ja-JP" altLang="en-US" sz="3200" dirty="0" smtClean="0"/>
              <a:t>図</a:t>
            </a:r>
            <a:r>
              <a:rPr lang="en-US" altLang="ja-JP" sz="3200" dirty="0" smtClean="0"/>
              <a:t>50</a:t>
            </a:r>
            <a:endParaRPr lang="en-US" altLang="ja-JP" sz="3200" dirty="0"/>
          </a:p>
        </p:txBody>
      </p:sp>
      <p:cxnSp>
        <p:nvCxnSpPr>
          <p:cNvPr id="5" name="直線コネクタ 4"/>
          <p:cNvCxnSpPr/>
          <p:nvPr/>
        </p:nvCxnSpPr>
        <p:spPr bwMode="auto">
          <a:xfrm flipH="1">
            <a:off x="4546648" y="908720"/>
            <a:ext cx="29552" cy="5472088"/>
          </a:xfrm>
          <a:prstGeom prst="lin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2" name="図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09000"/>
            <a:ext cx="4320000" cy="3240000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1368" y="1089000"/>
            <a:ext cx="4002632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137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/>
          <p:cNvSpPr txBox="1"/>
          <p:nvPr/>
        </p:nvSpPr>
        <p:spPr>
          <a:xfrm>
            <a:off x="3485005" y="116632"/>
            <a:ext cx="20986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3200" dirty="0" smtClean="0"/>
              <a:t>図</a:t>
            </a:r>
            <a:r>
              <a:rPr lang="en-US" altLang="ja-JP" sz="3200" dirty="0" smtClean="0"/>
              <a:t>51</a:t>
            </a:r>
            <a:r>
              <a:rPr lang="ja-JP" altLang="en-US" sz="3200" dirty="0" err="1" smtClean="0"/>
              <a:t>，</a:t>
            </a:r>
            <a:r>
              <a:rPr lang="ja-JP" altLang="en-US" sz="3200" dirty="0" smtClean="0"/>
              <a:t>図</a:t>
            </a:r>
            <a:r>
              <a:rPr lang="en-US" altLang="ja-JP" sz="3200" dirty="0" smtClean="0"/>
              <a:t>52</a:t>
            </a:r>
            <a:endParaRPr lang="en-US" altLang="ja-JP" sz="3200" dirty="0"/>
          </a:p>
        </p:txBody>
      </p:sp>
      <p:cxnSp>
        <p:nvCxnSpPr>
          <p:cNvPr id="5" name="直線コネクタ 4"/>
          <p:cNvCxnSpPr/>
          <p:nvPr/>
        </p:nvCxnSpPr>
        <p:spPr bwMode="auto">
          <a:xfrm flipH="1">
            <a:off x="4546648" y="908720"/>
            <a:ext cx="29552" cy="5472088"/>
          </a:xfrm>
          <a:prstGeom prst="lin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2" name="図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09000"/>
            <a:ext cx="4320000" cy="3240000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4000" y="1809000"/>
            <a:ext cx="4320000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271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/>
          <p:cNvSpPr txBox="1"/>
          <p:nvPr/>
        </p:nvSpPr>
        <p:spPr>
          <a:xfrm>
            <a:off x="3485005" y="116632"/>
            <a:ext cx="20986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3200" dirty="0" smtClean="0"/>
              <a:t>図</a:t>
            </a:r>
            <a:r>
              <a:rPr lang="en-US" altLang="ja-JP" sz="3200" dirty="0" smtClean="0"/>
              <a:t>53</a:t>
            </a:r>
            <a:r>
              <a:rPr lang="ja-JP" altLang="en-US" sz="3200" dirty="0" err="1" smtClean="0"/>
              <a:t>，</a:t>
            </a:r>
            <a:r>
              <a:rPr lang="ja-JP" altLang="en-US" sz="3200" dirty="0" smtClean="0"/>
              <a:t>図</a:t>
            </a:r>
            <a:r>
              <a:rPr lang="en-US" altLang="ja-JP" sz="3200" dirty="0" smtClean="0"/>
              <a:t>54</a:t>
            </a:r>
            <a:endParaRPr lang="en-US" altLang="ja-JP" sz="3200" dirty="0"/>
          </a:p>
        </p:txBody>
      </p:sp>
      <p:cxnSp>
        <p:nvCxnSpPr>
          <p:cNvPr id="5" name="直線コネクタ 4"/>
          <p:cNvCxnSpPr/>
          <p:nvPr/>
        </p:nvCxnSpPr>
        <p:spPr bwMode="auto">
          <a:xfrm flipH="1">
            <a:off x="4546648" y="908720"/>
            <a:ext cx="29552" cy="5472088"/>
          </a:xfrm>
          <a:prstGeom prst="lin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2" name="図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09000"/>
            <a:ext cx="4320000" cy="3240000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4000" y="1809000"/>
            <a:ext cx="4320000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077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/>
          <p:cNvSpPr txBox="1"/>
          <p:nvPr/>
        </p:nvSpPr>
        <p:spPr>
          <a:xfrm>
            <a:off x="3485005" y="116632"/>
            <a:ext cx="20986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3200" dirty="0" smtClean="0"/>
              <a:t>図</a:t>
            </a:r>
            <a:r>
              <a:rPr lang="en-US" altLang="ja-JP" sz="3200" dirty="0" smtClean="0"/>
              <a:t>55</a:t>
            </a:r>
            <a:r>
              <a:rPr lang="ja-JP" altLang="en-US" sz="3200" dirty="0" err="1" smtClean="0"/>
              <a:t>，</a:t>
            </a:r>
            <a:r>
              <a:rPr lang="ja-JP" altLang="en-US" sz="3200" dirty="0" smtClean="0"/>
              <a:t>図</a:t>
            </a:r>
            <a:r>
              <a:rPr lang="en-US" altLang="ja-JP" sz="3200" dirty="0" smtClean="0"/>
              <a:t>56</a:t>
            </a:r>
            <a:endParaRPr lang="en-US" altLang="ja-JP" sz="3200" dirty="0"/>
          </a:p>
        </p:txBody>
      </p:sp>
      <p:cxnSp>
        <p:nvCxnSpPr>
          <p:cNvPr id="5" name="直線コネクタ 4"/>
          <p:cNvCxnSpPr/>
          <p:nvPr/>
        </p:nvCxnSpPr>
        <p:spPr bwMode="auto">
          <a:xfrm flipH="1">
            <a:off x="4546648" y="908720"/>
            <a:ext cx="29552" cy="5472088"/>
          </a:xfrm>
          <a:prstGeom prst="lin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2" name="図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09000"/>
            <a:ext cx="4320000" cy="3240000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4000" y="1809000"/>
            <a:ext cx="4320000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932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/>
          <p:cNvSpPr txBox="1"/>
          <p:nvPr/>
        </p:nvSpPr>
        <p:spPr>
          <a:xfrm>
            <a:off x="3485005" y="116632"/>
            <a:ext cx="20986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3200" dirty="0" smtClean="0"/>
              <a:t>図</a:t>
            </a:r>
            <a:r>
              <a:rPr lang="en-US" altLang="ja-JP" sz="3200" dirty="0" smtClean="0"/>
              <a:t>57</a:t>
            </a:r>
            <a:r>
              <a:rPr lang="ja-JP" altLang="en-US" sz="3200" dirty="0" err="1" smtClean="0"/>
              <a:t>，</a:t>
            </a:r>
            <a:r>
              <a:rPr lang="ja-JP" altLang="en-US" sz="3200" dirty="0" smtClean="0"/>
              <a:t>図</a:t>
            </a:r>
            <a:r>
              <a:rPr lang="en-US" altLang="ja-JP" sz="3200" dirty="0" smtClean="0"/>
              <a:t>58</a:t>
            </a:r>
            <a:endParaRPr lang="en-US" altLang="ja-JP" sz="3200" dirty="0"/>
          </a:p>
        </p:txBody>
      </p:sp>
      <p:cxnSp>
        <p:nvCxnSpPr>
          <p:cNvPr id="5" name="直線コネクタ 4"/>
          <p:cNvCxnSpPr/>
          <p:nvPr/>
        </p:nvCxnSpPr>
        <p:spPr bwMode="auto">
          <a:xfrm flipH="1">
            <a:off x="4546648" y="908720"/>
            <a:ext cx="29552" cy="5472088"/>
          </a:xfrm>
          <a:prstGeom prst="lin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4" name="図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09000"/>
            <a:ext cx="4320000" cy="3240000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1368" y="1089000"/>
            <a:ext cx="4002632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549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/>
          <p:cNvSpPr txBox="1"/>
          <p:nvPr/>
        </p:nvSpPr>
        <p:spPr>
          <a:xfrm>
            <a:off x="3690188" y="116632"/>
            <a:ext cx="16882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3200" dirty="0" smtClean="0"/>
              <a:t>図</a:t>
            </a:r>
            <a:r>
              <a:rPr lang="en-US" altLang="ja-JP" sz="3200" dirty="0" smtClean="0"/>
              <a:t>5</a:t>
            </a:r>
            <a:r>
              <a:rPr lang="ja-JP" altLang="en-US" sz="3200" dirty="0" err="1" smtClean="0"/>
              <a:t>，</a:t>
            </a:r>
            <a:r>
              <a:rPr lang="ja-JP" altLang="en-US" sz="3200" dirty="0" smtClean="0"/>
              <a:t>図</a:t>
            </a:r>
            <a:r>
              <a:rPr lang="en-US" altLang="ja-JP" sz="3200" dirty="0" smtClean="0"/>
              <a:t>6</a:t>
            </a:r>
            <a:endParaRPr lang="en-US" altLang="ja-JP" sz="3200" dirty="0"/>
          </a:p>
        </p:txBody>
      </p:sp>
      <p:cxnSp>
        <p:nvCxnSpPr>
          <p:cNvPr id="5" name="直線コネクタ 4"/>
          <p:cNvCxnSpPr/>
          <p:nvPr/>
        </p:nvCxnSpPr>
        <p:spPr bwMode="auto">
          <a:xfrm>
            <a:off x="395536" y="3719590"/>
            <a:ext cx="8352928" cy="71688"/>
          </a:xfrm>
          <a:prstGeom prst="lin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2" name="図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2000" y="828917"/>
            <a:ext cx="5400000" cy="2698422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4577" y="3951159"/>
            <a:ext cx="5994847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239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/>
          <p:cNvSpPr txBox="1"/>
          <p:nvPr/>
        </p:nvSpPr>
        <p:spPr>
          <a:xfrm>
            <a:off x="3485005" y="116632"/>
            <a:ext cx="20986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3200" dirty="0" smtClean="0"/>
              <a:t>図</a:t>
            </a:r>
            <a:r>
              <a:rPr lang="en-US" altLang="ja-JP" sz="3200" dirty="0" smtClean="0"/>
              <a:t>59</a:t>
            </a:r>
            <a:r>
              <a:rPr lang="ja-JP" altLang="en-US" sz="3200" dirty="0" err="1" smtClean="0"/>
              <a:t>，</a:t>
            </a:r>
            <a:r>
              <a:rPr lang="ja-JP" altLang="en-US" sz="3200" dirty="0" smtClean="0"/>
              <a:t>図</a:t>
            </a:r>
            <a:r>
              <a:rPr lang="en-US" altLang="ja-JP" sz="3200" dirty="0" smtClean="0"/>
              <a:t>60</a:t>
            </a:r>
            <a:endParaRPr lang="en-US" altLang="ja-JP" sz="3200" dirty="0"/>
          </a:p>
        </p:txBody>
      </p:sp>
      <p:cxnSp>
        <p:nvCxnSpPr>
          <p:cNvPr id="5" name="直線コネクタ 4"/>
          <p:cNvCxnSpPr/>
          <p:nvPr/>
        </p:nvCxnSpPr>
        <p:spPr bwMode="auto">
          <a:xfrm flipH="1">
            <a:off x="4546648" y="908720"/>
            <a:ext cx="29552" cy="5472088"/>
          </a:xfrm>
          <a:prstGeom prst="lin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2" name="図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09000"/>
            <a:ext cx="4320000" cy="3240000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1368" y="1089000"/>
            <a:ext cx="4002632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660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/>
          <p:cNvSpPr txBox="1"/>
          <p:nvPr/>
        </p:nvSpPr>
        <p:spPr>
          <a:xfrm>
            <a:off x="3485005" y="116632"/>
            <a:ext cx="20986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3200" dirty="0" smtClean="0"/>
              <a:t>図</a:t>
            </a:r>
            <a:r>
              <a:rPr lang="en-US" altLang="ja-JP" sz="3200" dirty="0" smtClean="0"/>
              <a:t>61</a:t>
            </a:r>
            <a:r>
              <a:rPr lang="ja-JP" altLang="en-US" sz="3200" dirty="0" err="1" smtClean="0"/>
              <a:t>，</a:t>
            </a:r>
            <a:r>
              <a:rPr lang="ja-JP" altLang="en-US" sz="3200" dirty="0" smtClean="0"/>
              <a:t>図</a:t>
            </a:r>
            <a:r>
              <a:rPr lang="en-US" altLang="ja-JP" sz="3200" dirty="0" smtClean="0"/>
              <a:t>62</a:t>
            </a:r>
            <a:endParaRPr lang="en-US" altLang="ja-JP" sz="3200" dirty="0"/>
          </a:p>
        </p:txBody>
      </p:sp>
      <p:cxnSp>
        <p:nvCxnSpPr>
          <p:cNvPr id="5" name="直線コネクタ 4"/>
          <p:cNvCxnSpPr/>
          <p:nvPr/>
        </p:nvCxnSpPr>
        <p:spPr bwMode="auto">
          <a:xfrm flipH="1">
            <a:off x="4546648" y="908720"/>
            <a:ext cx="29552" cy="5472088"/>
          </a:xfrm>
          <a:prstGeom prst="lin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2" name="図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09000"/>
            <a:ext cx="4320000" cy="3240000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1368" y="1089000"/>
            <a:ext cx="4002632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124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/>
          <p:cNvSpPr txBox="1"/>
          <p:nvPr/>
        </p:nvSpPr>
        <p:spPr>
          <a:xfrm>
            <a:off x="3485005" y="116632"/>
            <a:ext cx="20986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3200" dirty="0" smtClean="0"/>
              <a:t>図</a:t>
            </a:r>
            <a:r>
              <a:rPr lang="en-US" altLang="ja-JP" sz="3200" dirty="0" smtClean="0"/>
              <a:t>63</a:t>
            </a:r>
            <a:r>
              <a:rPr lang="ja-JP" altLang="en-US" sz="3200" dirty="0" err="1" smtClean="0"/>
              <a:t>，</a:t>
            </a:r>
            <a:r>
              <a:rPr lang="ja-JP" altLang="en-US" sz="3200" dirty="0" smtClean="0"/>
              <a:t>図</a:t>
            </a:r>
            <a:r>
              <a:rPr lang="en-US" altLang="ja-JP" sz="3200" dirty="0" smtClean="0"/>
              <a:t>64</a:t>
            </a:r>
            <a:endParaRPr lang="en-US" altLang="ja-JP" sz="3200" dirty="0"/>
          </a:p>
        </p:txBody>
      </p:sp>
      <p:cxnSp>
        <p:nvCxnSpPr>
          <p:cNvPr id="5" name="直線コネクタ 4"/>
          <p:cNvCxnSpPr/>
          <p:nvPr/>
        </p:nvCxnSpPr>
        <p:spPr bwMode="auto">
          <a:xfrm flipH="1">
            <a:off x="4546648" y="908720"/>
            <a:ext cx="29552" cy="5472088"/>
          </a:xfrm>
          <a:prstGeom prst="lin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2" name="図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09000"/>
            <a:ext cx="4320000" cy="3240000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1368" y="1089000"/>
            <a:ext cx="4002632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277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/>
          <p:cNvSpPr txBox="1"/>
          <p:nvPr/>
        </p:nvSpPr>
        <p:spPr>
          <a:xfrm>
            <a:off x="3485005" y="116632"/>
            <a:ext cx="20986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3200" dirty="0" smtClean="0"/>
              <a:t>図</a:t>
            </a:r>
            <a:r>
              <a:rPr lang="en-US" altLang="ja-JP" sz="3200" dirty="0" smtClean="0"/>
              <a:t>65</a:t>
            </a:r>
            <a:r>
              <a:rPr lang="ja-JP" altLang="en-US" sz="3200" dirty="0" err="1" smtClean="0"/>
              <a:t>，</a:t>
            </a:r>
            <a:r>
              <a:rPr lang="ja-JP" altLang="en-US" sz="3200" dirty="0" smtClean="0"/>
              <a:t>図</a:t>
            </a:r>
            <a:r>
              <a:rPr lang="en-US" altLang="ja-JP" sz="3200" dirty="0" smtClean="0"/>
              <a:t>66</a:t>
            </a:r>
            <a:endParaRPr lang="en-US" altLang="ja-JP" sz="3200" dirty="0"/>
          </a:p>
        </p:txBody>
      </p:sp>
      <p:cxnSp>
        <p:nvCxnSpPr>
          <p:cNvPr id="5" name="直線コネクタ 4"/>
          <p:cNvCxnSpPr/>
          <p:nvPr/>
        </p:nvCxnSpPr>
        <p:spPr bwMode="auto">
          <a:xfrm flipH="1">
            <a:off x="4546648" y="908720"/>
            <a:ext cx="29552" cy="5472088"/>
          </a:xfrm>
          <a:prstGeom prst="lin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2" name="図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09000"/>
            <a:ext cx="4320000" cy="3240000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1368" y="1089000"/>
            <a:ext cx="4002632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804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/>
          <p:cNvSpPr txBox="1"/>
          <p:nvPr/>
        </p:nvSpPr>
        <p:spPr>
          <a:xfrm>
            <a:off x="3485006" y="116632"/>
            <a:ext cx="20986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3200" dirty="0" smtClean="0"/>
              <a:t>図</a:t>
            </a:r>
            <a:r>
              <a:rPr lang="en-US" altLang="ja-JP" sz="3200" dirty="0" smtClean="0"/>
              <a:t>67</a:t>
            </a:r>
            <a:r>
              <a:rPr lang="ja-JP" altLang="en-US" sz="3200" dirty="0" err="1" smtClean="0"/>
              <a:t>，</a:t>
            </a:r>
            <a:r>
              <a:rPr lang="ja-JP" altLang="en-US" sz="3200" dirty="0" smtClean="0"/>
              <a:t>図</a:t>
            </a:r>
            <a:r>
              <a:rPr lang="en-US" altLang="ja-JP" sz="3200" dirty="0" smtClean="0"/>
              <a:t>68</a:t>
            </a:r>
            <a:endParaRPr lang="en-US" altLang="ja-JP" sz="3200" dirty="0"/>
          </a:p>
        </p:txBody>
      </p:sp>
      <p:cxnSp>
        <p:nvCxnSpPr>
          <p:cNvPr id="5" name="直線コネクタ 4"/>
          <p:cNvCxnSpPr/>
          <p:nvPr/>
        </p:nvCxnSpPr>
        <p:spPr bwMode="auto">
          <a:xfrm flipH="1">
            <a:off x="4546648" y="908720"/>
            <a:ext cx="29552" cy="5472088"/>
          </a:xfrm>
          <a:prstGeom prst="lin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2" name="図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09000"/>
            <a:ext cx="4320000" cy="3240000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1368" y="1089000"/>
            <a:ext cx="4002632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121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/>
          <p:cNvSpPr txBox="1"/>
          <p:nvPr/>
        </p:nvSpPr>
        <p:spPr>
          <a:xfrm>
            <a:off x="4031629" y="116632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3200" dirty="0" smtClean="0"/>
              <a:t>図</a:t>
            </a:r>
            <a:r>
              <a:rPr lang="en-US" altLang="ja-JP" sz="3200" dirty="0" smtClean="0"/>
              <a:t>69</a:t>
            </a:r>
            <a:endParaRPr lang="en-US" altLang="ja-JP" sz="3200" dirty="0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143000"/>
            <a:ext cx="6096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696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/>
          <p:cNvSpPr txBox="1"/>
          <p:nvPr/>
        </p:nvSpPr>
        <p:spPr>
          <a:xfrm>
            <a:off x="3690188" y="116632"/>
            <a:ext cx="16882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3200" dirty="0" smtClean="0"/>
              <a:t>図</a:t>
            </a:r>
            <a:r>
              <a:rPr lang="en-US" altLang="ja-JP" sz="3200" dirty="0" smtClean="0"/>
              <a:t>7</a:t>
            </a:r>
            <a:r>
              <a:rPr lang="ja-JP" altLang="en-US" sz="3200" dirty="0" err="1" smtClean="0"/>
              <a:t>，</a:t>
            </a:r>
            <a:r>
              <a:rPr lang="ja-JP" altLang="en-US" sz="3200" dirty="0" smtClean="0"/>
              <a:t>図</a:t>
            </a:r>
            <a:r>
              <a:rPr lang="en-US" altLang="ja-JP" sz="3200" dirty="0" smtClean="0"/>
              <a:t>8</a:t>
            </a:r>
            <a:endParaRPr lang="en-US" altLang="ja-JP" sz="3200" dirty="0"/>
          </a:p>
        </p:txBody>
      </p:sp>
      <p:cxnSp>
        <p:nvCxnSpPr>
          <p:cNvPr id="5" name="直線コネクタ 4"/>
          <p:cNvCxnSpPr/>
          <p:nvPr/>
        </p:nvCxnSpPr>
        <p:spPr bwMode="auto">
          <a:xfrm>
            <a:off x="395536" y="3719590"/>
            <a:ext cx="8352928" cy="71688"/>
          </a:xfrm>
          <a:prstGeom prst="lin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2" name="図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7022" y="839590"/>
            <a:ext cx="5949957" cy="2880000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1712" y="3857773"/>
            <a:ext cx="6560577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499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/>
          <p:cNvSpPr txBox="1"/>
          <p:nvPr/>
        </p:nvSpPr>
        <p:spPr>
          <a:xfrm>
            <a:off x="3587597" y="116632"/>
            <a:ext cx="18934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3200" dirty="0" smtClean="0"/>
              <a:t>図</a:t>
            </a:r>
            <a:r>
              <a:rPr lang="en-US" altLang="ja-JP" sz="3200" dirty="0" smtClean="0"/>
              <a:t>9</a:t>
            </a:r>
            <a:r>
              <a:rPr lang="ja-JP" altLang="en-US" sz="3200" dirty="0" err="1" smtClean="0"/>
              <a:t>，</a:t>
            </a:r>
            <a:r>
              <a:rPr lang="ja-JP" altLang="en-US" sz="3200" dirty="0" smtClean="0"/>
              <a:t>図</a:t>
            </a:r>
            <a:r>
              <a:rPr lang="en-US" altLang="ja-JP" sz="3200" dirty="0" smtClean="0"/>
              <a:t>10</a:t>
            </a:r>
            <a:endParaRPr lang="en-US" altLang="ja-JP" sz="3200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1368" y="1089000"/>
            <a:ext cx="4002632" cy="4680000"/>
          </a:xfrm>
          <a:prstGeom prst="rect">
            <a:avLst/>
          </a:prstGeom>
        </p:spPr>
      </p:pic>
      <p:pic>
        <p:nvPicPr>
          <p:cNvPr id="2" name="図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89000"/>
            <a:ext cx="3997849" cy="4680000"/>
          </a:xfrm>
          <a:prstGeom prst="rect">
            <a:avLst/>
          </a:prstGeom>
        </p:spPr>
      </p:pic>
      <p:cxnSp>
        <p:nvCxnSpPr>
          <p:cNvPr id="10" name="直線コネクタ 9"/>
          <p:cNvCxnSpPr/>
          <p:nvPr/>
        </p:nvCxnSpPr>
        <p:spPr bwMode="auto">
          <a:xfrm flipH="1">
            <a:off x="4557224" y="908720"/>
            <a:ext cx="29552" cy="5472088"/>
          </a:xfrm>
          <a:prstGeom prst="lin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204605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/>
          <p:cNvSpPr txBox="1"/>
          <p:nvPr/>
        </p:nvSpPr>
        <p:spPr>
          <a:xfrm>
            <a:off x="3485005" y="116632"/>
            <a:ext cx="20986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3200" dirty="0" smtClean="0"/>
              <a:t>図</a:t>
            </a:r>
            <a:r>
              <a:rPr lang="en-US" altLang="ja-JP" sz="3200" dirty="0" smtClean="0"/>
              <a:t>11</a:t>
            </a:r>
            <a:r>
              <a:rPr lang="ja-JP" altLang="en-US" sz="3200" dirty="0" err="1" smtClean="0"/>
              <a:t>，</a:t>
            </a:r>
            <a:r>
              <a:rPr lang="ja-JP" altLang="en-US" sz="3200" dirty="0" smtClean="0"/>
              <a:t>図</a:t>
            </a:r>
            <a:r>
              <a:rPr lang="en-US" altLang="ja-JP" sz="3200" dirty="0" smtClean="0"/>
              <a:t>12</a:t>
            </a:r>
            <a:endParaRPr lang="en-US" altLang="ja-JP" sz="3200" dirty="0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49000"/>
            <a:ext cx="3960000" cy="3960000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4000" y="1449000"/>
            <a:ext cx="3960000" cy="3960000"/>
          </a:xfrm>
          <a:prstGeom prst="rect">
            <a:avLst/>
          </a:prstGeom>
        </p:spPr>
      </p:pic>
      <p:cxnSp>
        <p:nvCxnSpPr>
          <p:cNvPr id="8" name="直線コネクタ 7"/>
          <p:cNvCxnSpPr/>
          <p:nvPr/>
        </p:nvCxnSpPr>
        <p:spPr bwMode="auto">
          <a:xfrm flipH="1">
            <a:off x="4546648" y="908720"/>
            <a:ext cx="29552" cy="5472088"/>
          </a:xfrm>
          <a:prstGeom prst="lin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4188664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/>
          <p:cNvSpPr txBox="1"/>
          <p:nvPr/>
        </p:nvSpPr>
        <p:spPr>
          <a:xfrm>
            <a:off x="3485005" y="116632"/>
            <a:ext cx="20986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3200" dirty="0" smtClean="0"/>
              <a:t>図</a:t>
            </a:r>
            <a:r>
              <a:rPr lang="en-US" altLang="ja-JP" sz="3200" dirty="0" smtClean="0"/>
              <a:t>13</a:t>
            </a:r>
            <a:r>
              <a:rPr lang="ja-JP" altLang="en-US" sz="3200" dirty="0" err="1" smtClean="0"/>
              <a:t>，</a:t>
            </a:r>
            <a:r>
              <a:rPr lang="ja-JP" altLang="en-US" sz="3200" dirty="0" smtClean="0"/>
              <a:t>図</a:t>
            </a:r>
            <a:r>
              <a:rPr lang="en-US" altLang="ja-JP" sz="3200" dirty="0" smtClean="0"/>
              <a:t>14</a:t>
            </a:r>
            <a:endParaRPr lang="en-US" altLang="ja-JP" sz="3200" dirty="0"/>
          </a:p>
        </p:txBody>
      </p:sp>
      <p:cxnSp>
        <p:nvCxnSpPr>
          <p:cNvPr id="5" name="直線コネクタ 4"/>
          <p:cNvCxnSpPr/>
          <p:nvPr/>
        </p:nvCxnSpPr>
        <p:spPr bwMode="auto">
          <a:xfrm flipH="1">
            <a:off x="4546648" y="908720"/>
            <a:ext cx="29552" cy="5472088"/>
          </a:xfrm>
          <a:prstGeom prst="lin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2" name="図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89000"/>
            <a:ext cx="4002632" cy="4680000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1368" y="1089000"/>
            <a:ext cx="4002632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191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/>
          <p:cNvSpPr txBox="1"/>
          <p:nvPr/>
        </p:nvSpPr>
        <p:spPr>
          <a:xfrm>
            <a:off x="3485005" y="116632"/>
            <a:ext cx="20986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3200" dirty="0" smtClean="0"/>
              <a:t>図</a:t>
            </a:r>
            <a:r>
              <a:rPr lang="en-US" altLang="ja-JP" sz="3200" dirty="0" smtClean="0"/>
              <a:t>15</a:t>
            </a:r>
            <a:r>
              <a:rPr lang="ja-JP" altLang="en-US" sz="3200" dirty="0" err="1" smtClean="0"/>
              <a:t>，</a:t>
            </a:r>
            <a:r>
              <a:rPr lang="ja-JP" altLang="en-US" sz="3200" dirty="0" smtClean="0"/>
              <a:t>図</a:t>
            </a:r>
            <a:r>
              <a:rPr lang="en-US" altLang="ja-JP" sz="3200" dirty="0" smtClean="0"/>
              <a:t>16</a:t>
            </a:r>
            <a:endParaRPr lang="en-US" altLang="ja-JP" sz="3200" dirty="0"/>
          </a:p>
        </p:txBody>
      </p:sp>
      <p:cxnSp>
        <p:nvCxnSpPr>
          <p:cNvPr id="5" name="直線コネクタ 4"/>
          <p:cNvCxnSpPr/>
          <p:nvPr/>
        </p:nvCxnSpPr>
        <p:spPr bwMode="auto">
          <a:xfrm flipH="1">
            <a:off x="4546648" y="908720"/>
            <a:ext cx="29552" cy="5472088"/>
          </a:xfrm>
          <a:prstGeom prst="lin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2" name="図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89000"/>
            <a:ext cx="3993079" cy="4680000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1368" y="1089000"/>
            <a:ext cx="4002632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406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/>
          <p:cNvSpPr txBox="1"/>
          <p:nvPr/>
        </p:nvSpPr>
        <p:spPr>
          <a:xfrm>
            <a:off x="3485005" y="116632"/>
            <a:ext cx="20986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3200" dirty="0" smtClean="0"/>
              <a:t>図</a:t>
            </a:r>
            <a:r>
              <a:rPr lang="en-US" altLang="ja-JP" sz="3200" dirty="0" smtClean="0"/>
              <a:t>17</a:t>
            </a:r>
            <a:r>
              <a:rPr lang="ja-JP" altLang="en-US" sz="3200" dirty="0" err="1" smtClean="0"/>
              <a:t>，</a:t>
            </a:r>
            <a:r>
              <a:rPr lang="ja-JP" altLang="en-US" sz="3200" dirty="0" smtClean="0"/>
              <a:t>図</a:t>
            </a:r>
            <a:r>
              <a:rPr lang="en-US" altLang="ja-JP" sz="3200" dirty="0" smtClean="0"/>
              <a:t>18</a:t>
            </a:r>
            <a:endParaRPr lang="en-US" altLang="ja-JP" sz="3200" dirty="0"/>
          </a:p>
        </p:txBody>
      </p:sp>
      <p:cxnSp>
        <p:nvCxnSpPr>
          <p:cNvPr id="5" name="直線コネクタ 4"/>
          <p:cNvCxnSpPr/>
          <p:nvPr/>
        </p:nvCxnSpPr>
        <p:spPr bwMode="auto">
          <a:xfrm flipH="1">
            <a:off x="4546648" y="908720"/>
            <a:ext cx="29552" cy="5472088"/>
          </a:xfrm>
          <a:prstGeom prst="lin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2" name="図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09000"/>
            <a:ext cx="4320000" cy="3240000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1368" y="1089000"/>
            <a:ext cx="4002632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095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theme/theme1.xml><?xml version="1.0" encoding="utf-8"?>
<a:theme xmlns:a="http://schemas.openxmlformats.org/drawingml/2006/main" name="1_プレゼンテーション1">
  <a:themeElements>
    <a:clrScheme name="1_プレゼンテーション1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プレゼンテーション1">
      <a:majorFont>
        <a:latin typeface="Times New Roman"/>
        <a:ea typeface="ＭＳ Ｐゴシック"/>
        <a:cs typeface=""/>
      </a:majorFont>
      <a:minorFont>
        <a:latin typeface="Times New Roman"/>
        <a:ea typeface="ＭＳ 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ja-JP" altLang="en-US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ＭＳ Ｐゴシック" panose="020B0600070205080204" pitchFamily="50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ja-JP" altLang="en-US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ＭＳ Ｐゴシック" panose="020B0600070205080204" pitchFamily="50" charset="-128"/>
          </a:defRPr>
        </a:defPPr>
      </a:lstStyle>
    </a:lnDef>
  </a:objectDefaults>
  <a:extraClrSchemeLst>
    <a:extraClrScheme>
      <a:clrScheme name="1_プレゼンテーション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プレゼンテーション1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プレゼンテーション1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プレゼンテーション1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プレゼンテーション1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プレゼンテーション1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プレゼンテーション1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プレゼンテーション1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プレゼンテーション1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プレゼンテーション1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プレゼンテーション1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プレゼンテーション1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テーマ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73956</TotalTime>
  <Words>172</Words>
  <Application>Microsoft Office PowerPoint</Application>
  <PresentationFormat>画面に合わせる (4:3)</PresentationFormat>
  <Paragraphs>35</Paragraphs>
  <Slides>35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35</vt:i4>
      </vt:variant>
    </vt:vector>
  </HeadingPairs>
  <TitlesOfParts>
    <vt:vector size="41" baseType="lpstr">
      <vt:lpstr>ＭＳ Ｐゴシック</vt:lpstr>
      <vt:lpstr>ＭＳ Ｐ明朝</vt:lpstr>
      <vt:lpstr>ＭＳ ゴシック</vt:lpstr>
      <vt:lpstr>Arial</vt:lpstr>
      <vt:lpstr>Times New Roman</vt:lpstr>
      <vt:lpstr>1_プレゼンテーション1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>Kyoto Institute of Technology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スライド 1</dc:title>
  <dc:creator>nakajima</dc:creator>
  <cp:lastModifiedBy>yamaoka</cp:lastModifiedBy>
  <cp:revision>3044</cp:revision>
  <cp:lastPrinted>2015-02-27T07:15:55Z</cp:lastPrinted>
  <dcterms:created xsi:type="dcterms:W3CDTF">2012-05-07T02:06:38Z</dcterms:created>
  <dcterms:modified xsi:type="dcterms:W3CDTF">2016-03-21T06:44:40Z</dcterms:modified>
</cp:coreProperties>
</file>